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2" r:id="rId4"/>
    <p:sldId id="258" r:id="rId5"/>
    <p:sldId id="259" r:id="rId6"/>
    <p:sldId id="260"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46" d="100"/>
          <a:sy n="46" d="100"/>
        </p:scale>
        <p:origin x="-1170" y="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83555D55-322A-49BD-8D34-A18D241FF05F}" type="datetimeFigureOut">
              <a:rPr lang="en-AU" smtClean="0"/>
              <a:t>7/08/2014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A186B21-23CE-45A1-9CC6-7058CC6D8A47}" type="slidenum">
              <a:rPr lang="en-AU" smtClean="0"/>
              <a:t>‹#›</a:t>
            </a:fld>
            <a:endParaRPr lang="en-AU"/>
          </a:p>
        </p:txBody>
      </p:sp>
    </p:spTree>
    <p:extLst>
      <p:ext uri="{BB962C8B-B14F-4D97-AF65-F5344CB8AC3E}">
        <p14:creationId xmlns:p14="http://schemas.microsoft.com/office/powerpoint/2010/main" val="18575167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3555D55-322A-49BD-8D34-A18D241FF05F}" type="datetimeFigureOut">
              <a:rPr lang="en-AU" smtClean="0"/>
              <a:t>7/08/2014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A186B21-23CE-45A1-9CC6-7058CC6D8A47}" type="slidenum">
              <a:rPr lang="en-AU" smtClean="0"/>
              <a:t>‹#›</a:t>
            </a:fld>
            <a:endParaRPr lang="en-AU"/>
          </a:p>
        </p:txBody>
      </p:sp>
    </p:spTree>
    <p:extLst>
      <p:ext uri="{BB962C8B-B14F-4D97-AF65-F5344CB8AC3E}">
        <p14:creationId xmlns:p14="http://schemas.microsoft.com/office/powerpoint/2010/main" val="26939985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3555D55-322A-49BD-8D34-A18D241FF05F}" type="datetimeFigureOut">
              <a:rPr lang="en-AU" smtClean="0"/>
              <a:t>7/08/2014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A186B21-23CE-45A1-9CC6-7058CC6D8A47}" type="slidenum">
              <a:rPr lang="en-AU" smtClean="0"/>
              <a:t>‹#›</a:t>
            </a:fld>
            <a:endParaRPr lang="en-AU"/>
          </a:p>
        </p:txBody>
      </p:sp>
    </p:spTree>
    <p:extLst>
      <p:ext uri="{BB962C8B-B14F-4D97-AF65-F5344CB8AC3E}">
        <p14:creationId xmlns:p14="http://schemas.microsoft.com/office/powerpoint/2010/main" val="3789429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3555D55-322A-49BD-8D34-A18D241FF05F}" type="datetimeFigureOut">
              <a:rPr lang="en-AU" smtClean="0"/>
              <a:t>7/08/2014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A186B21-23CE-45A1-9CC6-7058CC6D8A47}" type="slidenum">
              <a:rPr lang="en-AU" smtClean="0"/>
              <a:t>‹#›</a:t>
            </a:fld>
            <a:endParaRPr lang="en-AU"/>
          </a:p>
        </p:txBody>
      </p:sp>
    </p:spTree>
    <p:extLst>
      <p:ext uri="{BB962C8B-B14F-4D97-AF65-F5344CB8AC3E}">
        <p14:creationId xmlns:p14="http://schemas.microsoft.com/office/powerpoint/2010/main" val="8776238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555D55-322A-49BD-8D34-A18D241FF05F}" type="datetimeFigureOut">
              <a:rPr lang="en-AU" smtClean="0"/>
              <a:t>7/08/2014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A186B21-23CE-45A1-9CC6-7058CC6D8A47}" type="slidenum">
              <a:rPr lang="en-AU" smtClean="0"/>
              <a:t>‹#›</a:t>
            </a:fld>
            <a:endParaRPr lang="en-AU"/>
          </a:p>
        </p:txBody>
      </p:sp>
    </p:spTree>
    <p:extLst>
      <p:ext uri="{BB962C8B-B14F-4D97-AF65-F5344CB8AC3E}">
        <p14:creationId xmlns:p14="http://schemas.microsoft.com/office/powerpoint/2010/main" val="1416749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83555D55-322A-49BD-8D34-A18D241FF05F}" type="datetimeFigureOut">
              <a:rPr lang="en-AU" smtClean="0"/>
              <a:t>7/08/2014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A186B21-23CE-45A1-9CC6-7058CC6D8A47}" type="slidenum">
              <a:rPr lang="en-AU" smtClean="0"/>
              <a:t>‹#›</a:t>
            </a:fld>
            <a:endParaRPr lang="en-AU"/>
          </a:p>
        </p:txBody>
      </p:sp>
    </p:spTree>
    <p:extLst>
      <p:ext uri="{BB962C8B-B14F-4D97-AF65-F5344CB8AC3E}">
        <p14:creationId xmlns:p14="http://schemas.microsoft.com/office/powerpoint/2010/main" val="2921120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83555D55-322A-49BD-8D34-A18D241FF05F}" type="datetimeFigureOut">
              <a:rPr lang="en-AU" smtClean="0"/>
              <a:t>7/08/2014</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CA186B21-23CE-45A1-9CC6-7058CC6D8A47}" type="slidenum">
              <a:rPr lang="en-AU" smtClean="0"/>
              <a:t>‹#›</a:t>
            </a:fld>
            <a:endParaRPr lang="en-AU"/>
          </a:p>
        </p:txBody>
      </p:sp>
    </p:spTree>
    <p:extLst>
      <p:ext uri="{BB962C8B-B14F-4D97-AF65-F5344CB8AC3E}">
        <p14:creationId xmlns:p14="http://schemas.microsoft.com/office/powerpoint/2010/main" val="2910029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83555D55-322A-49BD-8D34-A18D241FF05F}" type="datetimeFigureOut">
              <a:rPr lang="en-AU" smtClean="0"/>
              <a:t>7/08/2014</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CA186B21-23CE-45A1-9CC6-7058CC6D8A47}" type="slidenum">
              <a:rPr lang="en-AU" smtClean="0"/>
              <a:t>‹#›</a:t>
            </a:fld>
            <a:endParaRPr lang="en-AU"/>
          </a:p>
        </p:txBody>
      </p:sp>
    </p:spTree>
    <p:extLst>
      <p:ext uri="{BB962C8B-B14F-4D97-AF65-F5344CB8AC3E}">
        <p14:creationId xmlns:p14="http://schemas.microsoft.com/office/powerpoint/2010/main" val="4152003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555D55-322A-49BD-8D34-A18D241FF05F}" type="datetimeFigureOut">
              <a:rPr lang="en-AU" smtClean="0"/>
              <a:t>7/08/2014</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CA186B21-23CE-45A1-9CC6-7058CC6D8A47}" type="slidenum">
              <a:rPr lang="en-AU" smtClean="0"/>
              <a:t>‹#›</a:t>
            </a:fld>
            <a:endParaRPr lang="en-AU"/>
          </a:p>
        </p:txBody>
      </p:sp>
    </p:spTree>
    <p:extLst>
      <p:ext uri="{BB962C8B-B14F-4D97-AF65-F5344CB8AC3E}">
        <p14:creationId xmlns:p14="http://schemas.microsoft.com/office/powerpoint/2010/main" val="29321278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555D55-322A-49BD-8D34-A18D241FF05F}" type="datetimeFigureOut">
              <a:rPr lang="en-AU" smtClean="0"/>
              <a:t>7/08/2014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A186B21-23CE-45A1-9CC6-7058CC6D8A47}" type="slidenum">
              <a:rPr lang="en-AU" smtClean="0"/>
              <a:t>‹#›</a:t>
            </a:fld>
            <a:endParaRPr lang="en-AU"/>
          </a:p>
        </p:txBody>
      </p:sp>
    </p:spTree>
    <p:extLst>
      <p:ext uri="{BB962C8B-B14F-4D97-AF65-F5344CB8AC3E}">
        <p14:creationId xmlns:p14="http://schemas.microsoft.com/office/powerpoint/2010/main" val="2491596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555D55-322A-49BD-8D34-A18D241FF05F}" type="datetimeFigureOut">
              <a:rPr lang="en-AU" smtClean="0"/>
              <a:t>7/08/2014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A186B21-23CE-45A1-9CC6-7058CC6D8A47}" type="slidenum">
              <a:rPr lang="en-AU" smtClean="0"/>
              <a:t>‹#›</a:t>
            </a:fld>
            <a:endParaRPr lang="en-AU"/>
          </a:p>
        </p:txBody>
      </p:sp>
    </p:spTree>
    <p:extLst>
      <p:ext uri="{BB962C8B-B14F-4D97-AF65-F5344CB8AC3E}">
        <p14:creationId xmlns:p14="http://schemas.microsoft.com/office/powerpoint/2010/main" val="323656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555D55-322A-49BD-8D34-A18D241FF05F}" type="datetimeFigureOut">
              <a:rPr lang="en-AU" smtClean="0"/>
              <a:t>7/08/2014</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186B21-23CE-45A1-9CC6-7058CC6D8A47}" type="slidenum">
              <a:rPr lang="en-AU" smtClean="0"/>
              <a:t>‹#›</a:t>
            </a:fld>
            <a:endParaRPr lang="en-AU"/>
          </a:p>
        </p:txBody>
      </p:sp>
    </p:spTree>
    <p:extLst>
      <p:ext uri="{BB962C8B-B14F-4D97-AF65-F5344CB8AC3E}">
        <p14:creationId xmlns:p14="http://schemas.microsoft.com/office/powerpoint/2010/main" val="31765619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AU" dirty="0"/>
          </a:p>
        </p:txBody>
      </p:sp>
      <p:sp>
        <p:nvSpPr>
          <p:cNvPr id="3" name="Subtitle 2"/>
          <p:cNvSpPr>
            <a:spLocks noGrp="1"/>
          </p:cNvSpPr>
          <p:nvPr>
            <p:ph type="subTitle" idx="1"/>
          </p:nvPr>
        </p:nvSpPr>
        <p:spPr/>
        <p:txBody>
          <a:bodyPr/>
          <a:lstStyle/>
          <a:p>
            <a:endParaRPr lang="en-AU"/>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332656"/>
            <a:ext cx="5976664" cy="6212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30501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764704"/>
            <a:ext cx="8229600" cy="4896544"/>
          </a:xfrm>
        </p:spPr>
        <p:txBody>
          <a:bodyPr>
            <a:normAutofit fontScale="25000" lnSpcReduction="20000"/>
          </a:bodyPr>
          <a:lstStyle/>
          <a:p>
            <a:pPr marL="0" indent="0">
              <a:buNone/>
            </a:pPr>
            <a:r>
              <a:rPr lang="en-US" sz="4800" b="1" dirty="0"/>
              <a:t>Subject:</a:t>
            </a:r>
            <a:r>
              <a:rPr lang="en-US" sz="4800" dirty="0"/>
              <a:t> Port Hedland SOTA 1964</a:t>
            </a:r>
            <a:endParaRPr lang="en-AU" sz="4800" dirty="0"/>
          </a:p>
          <a:p>
            <a:pPr marL="0" indent="0">
              <a:buNone/>
            </a:pPr>
            <a:r>
              <a:rPr lang="en-AU" sz="4800" dirty="0"/>
              <a:t> </a:t>
            </a:r>
          </a:p>
          <a:p>
            <a:pPr marL="0" indent="0">
              <a:buNone/>
            </a:pPr>
            <a:r>
              <a:rPr lang="en-AU" sz="4800" dirty="0"/>
              <a:t>Hi Guys,</a:t>
            </a:r>
          </a:p>
          <a:p>
            <a:pPr marL="0" indent="0">
              <a:buNone/>
            </a:pPr>
            <a:r>
              <a:rPr lang="en-AU" sz="4800" dirty="0"/>
              <a:t> </a:t>
            </a:r>
          </a:p>
          <a:p>
            <a:pPr marL="0" indent="0">
              <a:buNone/>
            </a:pPr>
            <a:r>
              <a:rPr lang="en-AU" sz="4800" dirty="0"/>
              <a:t> </a:t>
            </a:r>
          </a:p>
          <a:p>
            <a:pPr marL="0" indent="0">
              <a:buNone/>
            </a:pPr>
            <a:r>
              <a:rPr lang="en-AU" sz="4800" dirty="0"/>
              <a:t>My name is Philip Schubert and I lived at </a:t>
            </a:r>
            <a:r>
              <a:rPr lang="en-AU" sz="4800" dirty="0" err="1"/>
              <a:t>Pardoo</a:t>
            </a:r>
            <a:r>
              <a:rPr lang="en-AU" sz="4800" dirty="0"/>
              <a:t> Station from 1962 to 1966 before moving to Louisa Downs in the Kimberley in 1966.  During that time I did correspondence lessons in 1963 and 1964, and remember well the opening of the School of the Air in Port Hedland. I was in Grade 7 when it opened and the oldest pupil.</a:t>
            </a:r>
          </a:p>
          <a:p>
            <a:pPr marL="0" indent="0">
              <a:buNone/>
            </a:pPr>
            <a:r>
              <a:rPr lang="en-AU" sz="4800" dirty="0"/>
              <a:t> </a:t>
            </a:r>
          </a:p>
          <a:p>
            <a:pPr marL="0" indent="0">
              <a:buNone/>
            </a:pPr>
            <a:r>
              <a:rPr lang="en-AU" sz="4800" dirty="0"/>
              <a:t>I became the Head Boy by default, and did all the speeches </a:t>
            </a:r>
            <a:r>
              <a:rPr lang="en-AU" sz="4800" dirty="0" smtClean="0"/>
              <a:t>etc. </a:t>
            </a:r>
            <a:r>
              <a:rPr lang="en-AU" sz="4800" dirty="0"/>
              <a:t>on behalf of the pupils when required. We all got dressed up on the station for the opening of the SOTA. Mr Worthington was the RFDS  Base Operator at the time. I cant at this stage remember the teachers name, but it might have been Ross (see below)</a:t>
            </a:r>
          </a:p>
          <a:p>
            <a:pPr marL="0" indent="0">
              <a:buNone/>
            </a:pPr>
            <a:r>
              <a:rPr lang="en-AU" sz="4800" dirty="0"/>
              <a:t> </a:t>
            </a:r>
          </a:p>
          <a:p>
            <a:pPr marL="0" indent="0">
              <a:buNone/>
            </a:pPr>
            <a:r>
              <a:rPr lang="en-AU" sz="4800" dirty="0"/>
              <a:t>We used an old RFDS </a:t>
            </a:r>
            <a:r>
              <a:rPr lang="en-AU" sz="4800" dirty="0" err="1"/>
              <a:t>Traeger</a:t>
            </a:r>
            <a:r>
              <a:rPr lang="en-AU" sz="4800" dirty="0"/>
              <a:t> Radio ( I have a picture of a similar one), and I was not happy about the School of the Air as it meant we had to have a “fixed time” for the radio session. </a:t>
            </a:r>
          </a:p>
          <a:p>
            <a:pPr marL="0" indent="0">
              <a:buNone/>
            </a:pPr>
            <a:r>
              <a:rPr lang="en-AU" sz="4800" dirty="0"/>
              <a:t> </a:t>
            </a:r>
          </a:p>
          <a:p>
            <a:pPr marL="0" indent="0">
              <a:buNone/>
            </a:pPr>
            <a:r>
              <a:rPr lang="en-AU" sz="4800" dirty="0"/>
              <a:t>I, and my younger sister Margaret, would normally start school at 6.30 AM with our Governess Betty Magee (nee Rowe) and generally have school over and done with by about 10AM and then went walkabout of fishing with the large group on indigenous folk who lived with us on the station at the time.</a:t>
            </a:r>
          </a:p>
          <a:p>
            <a:pPr marL="0" indent="0">
              <a:buNone/>
            </a:pPr>
            <a:endParaRPr lang="en-AU" sz="4800" dirty="0"/>
          </a:p>
          <a:p>
            <a:pPr marL="0" indent="0">
              <a:buNone/>
            </a:pPr>
            <a:r>
              <a:rPr lang="en-AU" sz="4800" dirty="0"/>
              <a:t>My Mother and thus me (by default) have remained life long friends with Betty and two years ago we met by co-incidence back at </a:t>
            </a:r>
            <a:r>
              <a:rPr lang="en-AU" sz="4800" dirty="0" err="1"/>
              <a:t>Pardoo</a:t>
            </a:r>
            <a:r>
              <a:rPr lang="en-AU" sz="4800" dirty="0"/>
              <a:t> Station and took photos together outside our old school room. Can post those too if your are interested.</a:t>
            </a:r>
          </a:p>
          <a:p>
            <a:pPr marL="0" indent="0">
              <a:buNone/>
            </a:pPr>
            <a:r>
              <a:rPr lang="en-AU" sz="4800" dirty="0"/>
              <a:t> </a:t>
            </a:r>
          </a:p>
          <a:p>
            <a:pPr marL="0" indent="0">
              <a:buNone/>
            </a:pPr>
            <a:r>
              <a:rPr lang="en-AU" sz="4800" dirty="0"/>
              <a:t>The Itinerant teacher was a young guy by the name of Ross Graham who travelled around in a </a:t>
            </a:r>
            <a:r>
              <a:rPr lang="en-AU" sz="4800" dirty="0" err="1"/>
              <a:t>Landrover</a:t>
            </a:r>
            <a:r>
              <a:rPr lang="en-AU" sz="4800" dirty="0"/>
              <a:t> panel van.  In late 1963 after his visit to us at </a:t>
            </a:r>
            <a:r>
              <a:rPr lang="en-AU" sz="4800" dirty="0" err="1"/>
              <a:t>Pardoo</a:t>
            </a:r>
            <a:r>
              <a:rPr lang="en-AU" sz="4800" dirty="0"/>
              <a:t> he was diagnosed with an aggressive brain tumour but he continued to work and visited us at again at </a:t>
            </a:r>
            <a:r>
              <a:rPr lang="en-AU" sz="4800" dirty="0" err="1"/>
              <a:t>Pardoo</a:t>
            </a:r>
            <a:r>
              <a:rPr lang="en-AU" sz="4800" dirty="0"/>
              <a:t> the following year. I remember being shocked at the </a:t>
            </a:r>
            <a:r>
              <a:rPr lang="en-AU" sz="4800" dirty="0" smtClean="0"/>
              <a:t>loss </a:t>
            </a:r>
            <a:r>
              <a:rPr lang="en-AU" sz="4800" dirty="0"/>
              <a:t>of his hair. I think he died not long after and it was a bit distressing that such a young grown up could die. There is a lookout in the </a:t>
            </a:r>
            <a:r>
              <a:rPr lang="en-AU" sz="4800" dirty="0" smtClean="0"/>
              <a:t>Kalbarri </a:t>
            </a:r>
            <a:r>
              <a:rPr lang="en-AU" sz="4800" dirty="0"/>
              <a:t>National Park named after him.</a:t>
            </a:r>
          </a:p>
          <a:p>
            <a:pPr marL="0" indent="0">
              <a:buNone/>
            </a:pPr>
            <a:endParaRPr lang="en-AU" dirty="0"/>
          </a:p>
          <a:p>
            <a:endParaRPr lang="en-AU" dirty="0"/>
          </a:p>
        </p:txBody>
      </p:sp>
    </p:spTree>
    <p:extLst>
      <p:ext uri="{BB962C8B-B14F-4D97-AF65-F5344CB8AC3E}">
        <p14:creationId xmlns:p14="http://schemas.microsoft.com/office/powerpoint/2010/main" val="32354236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4704"/>
            <a:ext cx="8229600" cy="4525963"/>
          </a:xfrm>
        </p:spPr>
        <p:txBody>
          <a:bodyPr>
            <a:normAutofit fontScale="25000" lnSpcReduction="20000"/>
          </a:bodyPr>
          <a:lstStyle/>
          <a:p>
            <a:pPr marL="0" indent="0">
              <a:buNone/>
            </a:pPr>
            <a:r>
              <a:rPr lang="en-AU" sz="4800" dirty="0" smtClean="0"/>
              <a:t>The teacher I had at the WA Correspondence School was an mature and conservative old “lady" called Rita Rodd. My God was she a stickler for spelling. I dreaded the “corrections” arriving on the fortnightly MMA DC-3 that called at </a:t>
            </a:r>
            <a:r>
              <a:rPr lang="en-AU" sz="4800" dirty="0" err="1" smtClean="0"/>
              <a:t>Pardoo</a:t>
            </a:r>
            <a:r>
              <a:rPr lang="en-AU" sz="4800" dirty="0" smtClean="0"/>
              <a:t> at the time.  Reading Dickens,  Poetry and other classical literature was pare for the course in those days. I can still recite “The Highwayman” and "The </a:t>
            </a:r>
            <a:r>
              <a:rPr lang="en-AU" sz="4800" dirty="0" err="1" smtClean="0"/>
              <a:t>Inchape</a:t>
            </a:r>
            <a:r>
              <a:rPr lang="en-AU" sz="4800" dirty="0" smtClean="0"/>
              <a:t> Rock” from memory and as for metal arithmetic and times tables, well…….. </a:t>
            </a:r>
          </a:p>
          <a:p>
            <a:pPr marL="0" indent="0">
              <a:buNone/>
            </a:pPr>
            <a:r>
              <a:rPr lang="en-AU" sz="4800" dirty="0" smtClean="0"/>
              <a:t> </a:t>
            </a:r>
          </a:p>
          <a:p>
            <a:pPr marL="0" indent="0">
              <a:buNone/>
            </a:pPr>
            <a:r>
              <a:rPr lang="en-AU" sz="4800" dirty="0" smtClean="0"/>
              <a:t>I attended my first Camp School at </a:t>
            </a:r>
            <a:r>
              <a:rPr lang="en-AU" sz="4800" dirty="0" err="1" smtClean="0"/>
              <a:t>Mundabulangana</a:t>
            </a:r>
            <a:r>
              <a:rPr lang="en-AU" sz="4800" dirty="0" smtClean="0"/>
              <a:t> (</a:t>
            </a:r>
            <a:r>
              <a:rPr lang="en-AU" sz="4800" dirty="0" err="1" smtClean="0"/>
              <a:t>Munda</a:t>
            </a:r>
            <a:r>
              <a:rPr lang="en-AU" sz="4800" dirty="0" smtClean="0"/>
              <a:t>) in 1964 and had a ball. I was a keen kid photographer at the time and took photos during the camp, with a few still surviving.  I have pasted the links to them below. Only children Grade 4 and above were allowed to attend, and thus my sister never got there.</a:t>
            </a:r>
          </a:p>
          <a:p>
            <a:pPr marL="0" indent="0">
              <a:buNone/>
            </a:pPr>
            <a:r>
              <a:rPr lang="en-AU" sz="4800" dirty="0" smtClean="0"/>
              <a:t> </a:t>
            </a:r>
          </a:p>
          <a:p>
            <a:pPr marL="0" indent="0">
              <a:buNone/>
            </a:pPr>
            <a:r>
              <a:rPr lang="en-AU" sz="4800" dirty="0" smtClean="0"/>
              <a:t>You can see us all packed into the back of Ross’s </a:t>
            </a:r>
            <a:r>
              <a:rPr lang="en-AU" sz="4800" dirty="0" err="1" smtClean="0"/>
              <a:t>Landrover</a:t>
            </a:r>
            <a:r>
              <a:rPr lang="en-AU" sz="4800" dirty="0" smtClean="0"/>
              <a:t> for the School Excursion into Port Hedland where we had the delights of touring a MMA F-27 at Port Hedland Airport as well as a guided tour (including the engine room) of the old State Ship “</a:t>
            </a:r>
            <a:r>
              <a:rPr lang="en-AU" sz="4800" dirty="0" err="1" smtClean="0"/>
              <a:t>Koolama</a:t>
            </a:r>
            <a:r>
              <a:rPr lang="en-AU" sz="4800" dirty="0" smtClean="0"/>
              <a:t>.”</a:t>
            </a:r>
          </a:p>
          <a:p>
            <a:pPr marL="0" indent="0">
              <a:buNone/>
            </a:pPr>
            <a:r>
              <a:rPr lang="en-AU" sz="4800" dirty="0" smtClean="0"/>
              <a:t> </a:t>
            </a:r>
          </a:p>
          <a:p>
            <a:pPr marL="0" indent="0">
              <a:buNone/>
            </a:pPr>
            <a:r>
              <a:rPr lang="en-AU" sz="4800" dirty="0" smtClean="0"/>
              <a:t>I was able to identify most of the kids in the </a:t>
            </a:r>
            <a:r>
              <a:rPr lang="en-AU" sz="4800" dirty="0" err="1" smtClean="0"/>
              <a:t>Landrover</a:t>
            </a:r>
            <a:r>
              <a:rPr lang="en-AU" sz="4800" dirty="0" smtClean="0"/>
              <a:t> and by co-incidence one of the Miller girls from </a:t>
            </a:r>
            <a:r>
              <a:rPr lang="en-AU" sz="4800" dirty="0" err="1" smtClean="0"/>
              <a:t>Strelley</a:t>
            </a:r>
            <a:r>
              <a:rPr lang="en-AU" sz="4800" dirty="0" smtClean="0"/>
              <a:t> came across the photos on Flickr and was able to identify some of those that I had forgotten.</a:t>
            </a:r>
          </a:p>
          <a:p>
            <a:pPr marL="0" indent="0">
              <a:buNone/>
            </a:pPr>
            <a:r>
              <a:rPr lang="en-AU" sz="4800" dirty="0" smtClean="0"/>
              <a:t> </a:t>
            </a:r>
          </a:p>
          <a:p>
            <a:pPr marL="0" indent="0">
              <a:buNone/>
            </a:pPr>
            <a:r>
              <a:rPr lang="en-AU" sz="4800" dirty="0" smtClean="0"/>
              <a:t>Sadly I was packed off to Boarding School on Perth in 1965 as a boarder at Hale. The two years of correspondence schooling did not affect my education and I was top of the Year in 1965 my first year of high school.  Not too many kids could top my boast that I had an Airliner as my School bus and it dropped me at my front door when returning home for School holidays.</a:t>
            </a:r>
          </a:p>
          <a:p>
            <a:pPr marL="0" indent="0">
              <a:buNone/>
            </a:pPr>
            <a:r>
              <a:rPr lang="en-AU" sz="4800" dirty="0" smtClean="0"/>
              <a:t> </a:t>
            </a:r>
          </a:p>
          <a:p>
            <a:pPr marL="0" indent="0">
              <a:buNone/>
            </a:pPr>
            <a:r>
              <a:rPr lang="en-AU" sz="4800" dirty="0" smtClean="0"/>
              <a:t>I went on the win a Commonwealth University Scholarship in 1969 and studied Geology there before taking up a career as a pilot, being based back in Port Hedland from 1977 to 1982.</a:t>
            </a:r>
          </a:p>
          <a:p>
            <a:pPr marL="0" indent="0">
              <a:buNone/>
            </a:pPr>
            <a:endParaRPr lang="en-AU" sz="4800" dirty="0" smtClean="0"/>
          </a:p>
          <a:p>
            <a:pPr marL="0" indent="0">
              <a:buNone/>
            </a:pPr>
            <a:r>
              <a:rPr lang="en-AU" sz="4800" dirty="0" smtClean="0"/>
              <a:t>I have since retired from the workforce after pursuing various careers, and now concentrate my photography and regularly travel on photo shoots to the Kimberley and other places for clients.</a:t>
            </a:r>
          </a:p>
          <a:p>
            <a:pPr marL="0" indent="0">
              <a:buNone/>
            </a:pPr>
            <a:r>
              <a:rPr lang="en-AU" sz="4800" dirty="0" smtClean="0"/>
              <a:t> </a:t>
            </a:r>
          </a:p>
          <a:p>
            <a:pPr marL="0" indent="0">
              <a:buNone/>
            </a:pPr>
            <a:r>
              <a:rPr lang="en-AU" sz="4800" dirty="0" smtClean="0"/>
              <a:t>Anyway have a look at the links below and be sure to read the comments and annotations. There is quite a bit of history wrapped up in them , especially the full set on </a:t>
            </a:r>
            <a:r>
              <a:rPr lang="en-AU" sz="4800" dirty="0" err="1" smtClean="0"/>
              <a:t>Pardoo</a:t>
            </a:r>
            <a:r>
              <a:rPr lang="en-AU" sz="4800" dirty="0" smtClean="0"/>
              <a:t>. I will be writing a book of my experiences as a kid in the North  in the 60’s over the next couple of years.</a:t>
            </a:r>
          </a:p>
          <a:p>
            <a:endParaRPr lang="en-AU" dirty="0"/>
          </a:p>
        </p:txBody>
      </p:sp>
    </p:spTree>
    <p:extLst>
      <p:ext uri="{BB962C8B-B14F-4D97-AF65-F5344CB8AC3E}">
        <p14:creationId xmlns:p14="http://schemas.microsoft.com/office/powerpoint/2010/main" val="14105638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1916832"/>
            <a:ext cx="4514850" cy="476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51520" y="260648"/>
            <a:ext cx="4896544" cy="49261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236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332656"/>
            <a:ext cx="6264696" cy="6264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30231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260648"/>
            <a:ext cx="6336704" cy="6336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51171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2919" y="296267"/>
            <a:ext cx="4762500" cy="3171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descr="http://farm6.staticflickr.com/5219/5399717428_770f8b62d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7445" y="548680"/>
            <a:ext cx="4762498" cy="2666999"/>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http://farm6.staticflickr.com/5175/5399112935_c20d0a859b.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3468092"/>
            <a:ext cx="5002980" cy="2951759"/>
          </a:xfrm>
          <a:prstGeom prst="rect">
            <a:avLst/>
          </a:prstGeom>
          <a:noFill/>
          <a:extLst>
            <a:ext uri="{909E8E84-426E-40DD-AFC4-6F175D3DCCD1}">
              <a14:hiddenFill xmlns:a14="http://schemas.microsoft.com/office/drawing/2010/main">
                <a:solidFill>
                  <a:srgbClr val="FFFFFF"/>
                </a:solidFill>
              </a14:hiddenFill>
            </a:ext>
          </a:extLst>
        </p:spPr>
      </p:pic>
      <p:pic>
        <p:nvPicPr>
          <p:cNvPr id="615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86028" y="3215679"/>
            <a:ext cx="3803915" cy="3461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1103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57</Words>
  <Application>Microsoft Office PowerPoint</Application>
  <PresentationFormat>On-screen Show (4:3)</PresentationFormat>
  <Paragraphs>31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JENNINGS Michael</dc:creator>
  <cp:lastModifiedBy> </cp:lastModifiedBy>
  <cp:revision>4</cp:revision>
  <dcterms:created xsi:type="dcterms:W3CDTF">2014-03-26T07:28:12Z</dcterms:created>
  <dcterms:modified xsi:type="dcterms:W3CDTF">2014-08-07T02:20:36Z</dcterms:modified>
</cp:coreProperties>
</file>